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1"/>
  </p:sldMasterIdLst>
  <p:sldIdLst>
    <p:sldId id="256" r:id="rId2"/>
    <p:sldId id="257" r:id="rId3"/>
    <p:sldId id="258" r:id="rId4"/>
    <p:sldId id="259" r:id="rId5"/>
    <p:sldId id="261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0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ADCC927-9630-4829-9522-8E594D7D423F}" type="datetimeFigureOut">
              <a:rPr lang="en-GB" smtClean="0"/>
              <a:t>13/05/2021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314CA2D3-0BA5-4806-8B36-B42D6C6532E9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8924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CC927-9630-4829-9522-8E594D7D423F}" type="datetimeFigureOut">
              <a:rPr lang="en-GB" smtClean="0"/>
              <a:t>13/05/2021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CA2D3-0BA5-4806-8B36-B42D6C6532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4342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CC927-9630-4829-9522-8E594D7D423F}" type="datetimeFigureOut">
              <a:rPr lang="en-GB" smtClean="0"/>
              <a:t>13/05/2021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CA2D3-0BA5-4806-8B36-B42D6C6532E9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8505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CC927-9630-4829-9522-8E594D7D423F}" type="datetimeFigureOut">
              <a:rPr lang="en-GB" smtClean="0"/>
              <a:t>13/05/2021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CA2D3-0BA5-4806-8B36-B42D6C6532E9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62818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CC927-9630-4829-9522-8E594D7D423F}" type="datetimeFigureOut">
              <a:rPr lang="en-GB" smtClean="0"/>
              <a:t>13/05/2021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CA2D3-0BA5-4806-8B36-B42D6C6532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43442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CC927-9630-4829-9522-8E594D7D423F}" type="datetimeFigureOut">
              <a:rPr lang="en-GB" smtClean="0"/>
              <a:t>13/05/2021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CA2D3-0BA5-4806-8B36-B42D6C6532E9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14651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CC927-9630-4829-9522-8E594D7D423F}" type="datetimeFigureOut">
              <a:rPr lang="en-GB" smtClean="0"/>
              <a:t>13/05/2021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CA2D3-0BA5-4806-8B36-B42D6C6532E9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68034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CC927-9630-4829-9522-8E594D7D423F}" type="datetimeFigureOut">
              <a:rPr lang="en-GB" smtClean="0"/>
              <a:t>13/05/2021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CA2D3-0BA5-4806-8B36-B42D6C6532E9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12523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CC927-9630-4829-9522-8E594D7D423F}" type="datetimeFigureOut">
              <a:rPr lang="en-GB" smtClean="0"/>
              <a:t>13/05/2021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CA2D3-0BA5-4806-8B36-B42D6C6532E9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0644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CC927-9630-4829-9522-8E594D7D423F}" type="datetimeFigureOut">
              <a:rPr lang="en-GB" smtClean="0"/>
              <a:t>13/05/2021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CA2D3-0BA5-4806-8B36-B42D6C6532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7447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CC927-9630-4829-9522-8E594D7D423F}" type="datetimeFigureOut">
              <a:rPr lang="en-GB" smtClean="0"/>
              <a:t>13/05/2021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CA2D3-0BA5-4806-8B36-B42D6C6532E9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4931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CC927-9630-4829-9522-8E594D7D423F}" type="datetimeFigureOut">
              <a:rPr lang="en-GB" smtClean="0"/>
              <a:t>13/05/2021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CA2D3-0BA5-4806-8B36-B42D6C6532E9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7278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CC927-9630-4829-9522-8E594D7D423F}" type="datetimeFigureOut">
              <a:rPr lang="en-GB" smtClean="0"/>
              <a:t>13/05/2021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CA2D3-0BA5-4806-8B36-B42D6C6532E9}" type="slidenum">
              <a:rPr lang="en-GB" smtClean="0"/>
              <a:t>‹#›</a:t>
            </a:fld>
            <a:endParaRPr lang="en-GB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3947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CC927-9630-4829-9522-8E594D7D423F}" type="datetimeFigureOut">
              <a:rPr lang="en-GB" smtClean="0"/>
              <a:t>13/05/2021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CA2D3-0BA5-4806-8B36-B42D6C6532E9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1079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CC927-9630-4829-9522-8E594D7D423F}" type="datetimeFigureOut">
              <a:rPr lang="en-GB" smtClean="0"/>
              <a:t>13/05/2021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CA2D3-0BA5-4806-8B36-B42D6C6532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7081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CC927-9630-4829-9522-8E594D7D423F}" type="datetimeFigureOut">
              <a:rPr lang="en-GB" smtClean="0"/>
              <a:t>13/05/2021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CA2D3-0BA5-4806-8B36-B42D6C6532E9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7814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CC927-9630-4829-9522-8E594D7D423F}" type="datetimeFigureOut">
              <a:rPr lang="en-GB" smtClean="0"/>
              <a:t>13/05/2021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CA2D3-0BA5-4806-8B36-B42D6C6532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1371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ADCC927-9630-4829-9522-8E594D7D423F}" type="datetimeFigureOut">
              <a:rPr lang="en-GB" smtClean="0"/>
              <a:t>13/05/2021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14CA2D3-0BA5-4806-8B36-B42D6C6532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8080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  <p:sldLayoutId id="2147483735" r:id="rId16"/>
    <p:sldLayoutId id="214748373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inglandmedicalpractice.co.uk/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95367" y="1453769"/>
            <a:ext cx="9601196" cy="1303867"/>
          </a:xfrm>
        </p:spPr>
        <p:txBody>
          <a:bodyPr/>
          <a:lstStyle/>
          <a:p>
            <a:r>
              <a:rPr lang="en-GB" dirty="0" smtClean="0">
                <a:latin typeface="Arial Narrow" panose="020B0606020202030204" pitchFamily="34" charset="0"/>
              </a:rPr>
              <a:t>New Appointment System – June 1st</a:t>
            </a:r>
            <a:endParaRPr lang="en-GB" dirty="0">
              <a:latin typeface="Arial Narrow" panose="020B060602020203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1373363" y="2656573"/>
            <a:ext cx="9523235" cy="3310128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Why?</a:t>
            </a:r>
          </a:p>
          <a:p>
            <a:pPr lvl="1"/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Improved telephone system</a:t>
            </a:r>
          </a:p>
          <a:p>
            <a:pPr lvl="1"/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More face to face appointments</a:t>
            </a:r>
          </a:p>
          <a:p>
            <a:pPr lvl="1"/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Enhanced care for our patients</a:t>
            </a:r>
          </a:p>
          <a:p>
            <a:pPr lvl="1"/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More pre-bookable appointments through </a:t>
            </a:r>
            <a:r>
              <a:rPr lang="en-GB" sz="2400" smtClean="0">
                <a:latin typeface="Arial" panose="020B0604020202020204" pitchFamily="34" charset="0"/>
                <a:cs typeface="Arial" panose="020B0604020202020204" pitchFamily="34" charset="0"/>
              </a:rPr>
              <a:t>My Health On-Line</a:t>
            </a:r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9875" lvl="1" indent="-269875"/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To read more about our new system visit our website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www.ringlandmedicalpractice.co.uk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or ask at reception for a copy of our new appointment system pamphlet. </a:t>
            </a:r>
          </a:p>
          <a:p>
            <a:pPr lvl="1"/>
            <a:endParaRPr lang="en-GB" dirty="0" smtClean="0"/>
          </a:p>
          <a:p>
            <a:pPr lvl="1"/>
            <a:endParaRPr lang="en-GB" dirty="0"/>
          </a:p>
        </p:txBody>
      </p:sp>
      <p:grpSp>
        <p:nvGrpSpPr>
          <p:cNvPr id="10" name="Group 9"/>
          <p:cNvGrpSpPr/>
          <p:nvPr/>
        </p:nvGrpSpPr>
        <p:grpSpPr>
          <a:xfrm>
            <a:off x="9740912" y="693019"/>
            <a:ext cx="1811338" cy="1008673"/>
            <a:chOff x="9764996" y="693019"/>
            <a:chExt cx="1811338" cy="849327"/>
          </a:xfrm>
        </p:grpSpPr>
        <p:sp>
          <p:nvSpPr>
            <p:cNvPr id="7" name="Text Box 3"/>
            <p:cNvSpPr txBox="1">
              <a:spLocks noChangeArrowheads="1"/>
            </p:cNvSpPr>
            <p:nvPr/>
          </p:nvSpPr>
          <p:spPr bwMode="auto">
            <a:xfrm>
              <a:off x="9930096" y="693019"/>
              <a:ext cx="1481138" cy="593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775F5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4400" b="0" i="0" u="none" strike="noStrike" cap="none" normalizeH="0" baseline="0" dirty="0" smtClean="0">
                  <a:ln>
                    <a:noFill/>
                  </a:ln>
                  <a:solidFill>
                    <a:schemeClr val="accent5"/>
                  </a:solidFill>
                  <a:effectLst/>
                  <a:latin typeface="Arial Black" panose="020B0A04020102020204" pitchFamily="34" charset="0"/>
                </a:rPr>
                <a:t>RMP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" name="Text Box 4"/>
            <p:cNvSpPr txBox="1">
              <a:spLocks noChangeArrowheads="1"/>
            </p:cNvSpPr>
            <p:nvPr/>
          </p:nvSpPr>
          <p:spPr bwMode="auto">
            <a:xfrm>
              <a:off x="9764996" y="1124833"/>
              <a:ext cx="1811338" cy="4175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775F5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0" tIns="101600" rIns="0" bIns="1270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1400" b="0" i="1" u="none" strike="noStrike" cap="none" normalizeH="0" baseline="0" dirty="0" smtClean="0">
                  <a:ln>
                    <a:noFill/>
                  </a:ln>
                  <a:solidFill>
                    <a:schemeClr val="accent5"/>
                  </a:solidFill>
                  <a:effectLst/>
                  <a:latin typeface="Calibri" panose="020F0502020204030204" pitchFamily="34" charset="0"/>
                </a:rPr>
                <a:t>RINGLAND MEDICAL PRACTICE</a:t>
              </a:r>
              <a:endPara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993027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45385" y="1205848"/>
            <a:ext cx="9601196" cy="1303867"/>
          </a:xfrm>
        </p:spPr>
        <p:txBody>
          <a:bodyPr/>
          <a:lstStyle/>
          <a:p>
            <a:r>
              <a:rPr lang="en-GB" dirty="0" smtClean="0">
                <a:latin typeface="Arial Narrow" panose="020B0606020202030204" pitchFamily="34" charset="0"/>
              </a:rPr>
              <a:t>New Telephone System – June 1</a:t>
            </a:r>
            <a:r>
              <a:rPr lang="en-GB" baseline="30000" dirty="0" smtClean="0">
                <a:latin typeface="Arial Narrow" panose="020B0606020202030204" pitchFamily="34" charset="0"/>
              </a:rPr>
              <a:t>st</a:t>
            </a:r>
            <a:r>
              <a:rPr lang="en-GB" dirty="0" smtClean="0">
                <a:latin typeface="Arial Narrow" panose="020B0606020202030204" pitchFamily="34" charset="0"/>
              </a:rPr>
              <a:t> </a:t>
            </a:r>
            <a:endParaRPr lang="en-GB" dirty="0">
              <a:latin typeface="Arial Narrow" panose="020B060602020203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1373363" y="2506123"/>
            <a:ext cx="9523235" cy="3310128"/>
          </a:xfrm>
        </p:spPr>
        <p:txBody>
          <a:bodyPr>
            <a:normAutofit fontScale="92500" lnSpcReduction="10000"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Under our new system we suggest that patients should call for appropriate queries at the following times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buNone/>
            </a:pPr>
            <a:endParaRPr lang="en-GB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Daily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appointments between 				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	0830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-1000</a:t>
            </a: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Results, medication requests	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	1000 -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1200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Nurse and pre-bookable appointments 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	1400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1600</a:t>
            </a:r>
            <a:endParaRPr lang="en-GB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You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are more likely to get through to us later in the day compared with first thing in the morning.</a:t>
            </a:r>
          </a:p>
          <a:p>
            <a:endParaRPr lang="en-GB" dirty="0" smtClean="0"/>
          </a:p>
          <a:p>
            <a:pPr lvl="1"/>
            <a:endParaRPr lang="en-GB" dirty="0"/>
          </a:p>
        </p:txBody>
      </p:sp>
      <p:grpSp>
        <p:nvGrpSpPr>
          <p:cNvPr id="10" name="Group 9"/>
          <p:cNvGrpSpPr/>
          <p:nvPr/>
        </p:nvGrpSpPr>
        <p:grpSpPr>
          <a:xfrm>
            <a:off x="9740912" y="693019"/>
            <a:ext cx="1811338" cy="1008673"/>
            <a:chOff x="9764996" y="693019"/>
            <a:chExt cx="1811338" cy="849327"/>
          </a:xfrm>
        </p:grpSpPr>
        <p:sp>
          <p:nvSpPr>
            <p:cNvPr id="7" name="Text Box 3"/>
            <p:cNvSpPr txBox="1">
              <a:spLocks noChangeArrowheads="1"/>
            </p:cNvSpPr>
            <p:nvPr/>
          </p:nvSpPr>
          <p:spPr bwMode="auto">
            <a:xfrm>
              <a:off x="9930096" y="693019"/>
              <a:ext cx="1481138" cy="593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775F5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4400" b="0" i="0" u="none" strike="noStrike" cap="none" normalizeH="0" baseline="0" dirty="0" smtClean="0">
                  <a:ln>
                    <a:noFill/>
                  </a:ln>
                  <a:solidFill>
                    <a:schemeClr val="accent5"/>
                  </a:solidFill>
                  <a:effectLst/>
                  <a:latin typeface="Arial Black" panose="020B0A04020102020204" pitchFamily="34" charset="0"/>
                </a:rPr>
                <a:t>RMP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" name="Text Box 4"/>
            <p:cNvSpPr txBox="1">
              <a:spLocks noChangeArrowheads="1"/>
            </p:cNvSpPr>
            <p:nvPr/>
          </p:nvSpPr>
          <p:spPr bwMode="auto">
            <a:xfrm>
              <a:off x="9764996" y="1124833"/>
              <a:ext cx="1811338" cy="4175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775F5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0" tIns="101600" rIns="0" bIns="1270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1400" b="0" i="1" u="none" strike="noStrike" cap="none" normalizeH="0" baseline="0" dirty="0" smtClean="0">
                  <a:ln>
                    <a:noFill/>
                  </a:ln>
                  <a:solidFill>
                    <a:schemeClr val="accent5"/>
                  </a:solidFill>
                  <a:effectLst/>
                  <a:latin typeface="Calibri" panose="020F0502020204030204" pitchFamily="34" charset="0"/>
                </a:rPr>
                <a:t>RINGLAND MEDICAL PRACTICE</a:t>
              </a:r>
              <a:endPara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862649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18519" y="1398135"/>
            <a:ext cx="9601196" cy="1303867"/>
          </a:xfrm>
        </p:spPr>
        <p:txBody>
          <a:bodyPr/>
          <a:lstStyle/>
          <a:p>
            <a:r>
              <a:rPr lang="en-GB" dirty="0" smtClean="0">
                <a:latin typeface="Arial Narrow" panose="020B0606020202030204" pitchFamily="34" charset="0"/>
              </a:rPr>
              <a:t>New Telephone System – June 1</a:t>
            </a:r>
            <a:r>
              <a:rPr lang="en-GB" baseline="30000" dirty="0" smtClean="0">
                <a:latin typeface="Arial Narrow" panose="020B0606020202030204" pitchFamily="34" charset="0"/>
              </a:rPr>
              <a:t>st</a:t>
            </a:r>
            <a:r>
              <a:rPr lang="en-GB" dirty="0" smtClean="0">
                <a:latin typeface="Arial Narrow" panose="020B0606020202030204" pitchFamily="34" charset="0"/>
              </a:rPr>
              <a:t> </a:t>
            </a:r>
            <a:endParaRPr lang="en-GB" dirty="0">
              <a:latin typeface="Arial Narrow" panose="020B060602020203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1412747" y="2587571"/>
            <a:ext cx="9523235" cy="3310128"/>
          </a:xfrm>
        </p:spPr>
        <p:txBody>
          <a:bodyPr>
            <a:normAutofit fontScale="85000" lnSpcReduction="10000"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Under our new system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you will no longer be able to call the practice from 8.00am unless it is for an emergency.</a:t>
            </a: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Our appointment line will open at 8.30am.</a:t>
            </a: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 reception team will not be able to book you an appointment before this time.  </a:t>
            </a: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This allows our staff the time to ensure that all necessary preparation work is completed before turning their attention to answering the phones. 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3200" dirty="0" smtClean="0"/>
              <a:t>PLEASE DO NOT CALL FOR AN APPOINTMENT BEFORE 8.30AM - IT WILL NOT BE POSSIBLE TO PROVIDE YOU WITH AN APPOINTMENT BEFORE THEN.</a:t>
            </a:r>
          </a:p>
          <a:p>
            <a:pPr lvl="1"/>
            <a:endParaRPr lang="en-GB" dirty="0"/>
          </a:p>
        </p:txBody>
      </p:sp>
      <p:grpSp>
        <p:nvGrpSpPr>
          <p:cNvPr id="10" name="Group 9"/>
          <p:cNvGrpSpPr/>
          <p:nvPr/>
        </p:nvGrpSpPr>
        <p:grpSpPr>
          <a:xfrm>
            <a:off x="9740912" y="693019"/>
            <a:ext cx="1811338" cy="1008673"/>
            <a:chOff x="9764996" y="693019"/>
            <a:chExt cx="1811338" cy="849327"/>
          </a:xfrm>
        </p:grpSpPr>
        <p:sp>
          <p:nvSpPr>
            <p:cNvPr id="7" name="Text Box 3"/>
            <p:cNvSpPr txBox="1">
              <a:spLocks noChangeArrowheads="1"/>
            </p:cNvSpPr>
            <p:nvPr/>
          </p:nvSpPr>
          <p:spPr bwMode="auto">
            <a:xfrm>
              <a:off x="9930096" y="693019"/>
              <a:ext cx="1481138" cy="593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775F5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4400" b="0" i="0" u="none" strike="noStrike" cap="none" normalizeH="0" baseline="0" dirty="0" smtClean="0">
                  <a:ln>
                    <a:noFill/>
                  </a:ln>
                  <a:solidFill>
                    <a:schemeClr val="accent5"/>
                  </a:solidFill>
                  <a:effectLst/>
                  <a:latin typeface="Arial Black" panose="020B0A04020102020204" pitchFamily="34" charset="0"/>
                </a:rPr>
                <a:t>RMP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" name="Text Box 4"/>
            <p:cNvSpPr txBox="1">
              <a:spLocks noChangeArrowheads="1"/>
            </p:cNvSpPr>
            <p:nvPr/>
          </p:nvSpPr>
          <p:spPr bwMode="auto">
            <a:xfrm>
              <a:off x="9764996" y="1124833"/>
              <a:ext cx="1811338" cy="4175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775F5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0" tIns="101600" rIns="0" bIns="1270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1400" b="0" i="1" u="none" strike="noStrike" cap="none" normalizeH="0" baseline="0" dirty="0" smtClean="0">
                  <a:ln>
                    <a:noFill/>
                  </a:ln>
                  <a:solidFill>
                    <a:schemeClr val="accent5"/>
                  </a:solidFill>
                  <a:effectLst/>
                  <a:latin typeface="Calibri" panose="020F0502020204030204" pitchFamily="34" charset="0"/>
                </a:rPr>
                <a:t>RINGLAND MEDICAL PRACTICE</a:t>
              </a:r>
              <a:endPara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147307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47647" y="1390982"/>
            <a:ext cx="9601196" cy="1303867"/>
          </a:xfrm>
        </p:spPr>
        <p:txBody>
          <a:bodyPr/>
          <a:lstStyle/>
          <a:p>
            <a:r>
              <a:rPr lang="en-GB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New Time for the Appointment Line</a:t>
            </a:r>
            <a:endParaRPr lang="en-GB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1412747" y="2616447"/>
            <a:ext cx="9523235" cy="33101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the 1</a:t>
            </a:r>
            <a:r>
              <a:rPr lang="en-GB" sz="2800" baseline="30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GB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June you will no longer be able to phone the surgery to request an appointment or call back between 8.00am &amp; 8.30am</a:t>
            </a:r>
          </a:p>
          <a:p>
            <a:pPr marL="0" indent="0" algn="ctr">
              <a:buNone/>
            </a:pPr>
            <a:endParaRPr lang="en-GB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GB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to allow our staff time to complete extra work brought on by our response to the Covid-19 Pandemic</a:t>
            </a:r>
            <a:endParaRPr lang="en-GB" sz="2800" dirty="0" smtClean="0">
              <a:solidFill>
                <a:schemeClr val="tx1"/>
              </a:solidFill>
            </a:endParaRPr>
          </a:p>
          <a:p>
            <a:pPr lvl="1"/>
            <a:endParaRPr lang="en-GB" dirty="0"/>
          </a:p>
        </p:txBody>
      </p:sp>
      <p:grpSp>
        <p:nvGrpSpPr>
          <p:cNvPr id="10" name="Group 9"/>
          <p:cNvGrpSpPr/>
          <p:nvPr/>
        </p:nvGrpSpPr>
        <p:grpSpPr>
          <a:xfrm>
            <a:off x="9740912" y="693019"/>
            <a:ext cx="1811338" cy="1008673"/>
            <a:chOff x="9764996" y="693019"/>
            <a:chExt cx="1811338" cy="849327"/>
          </a:xfrm>
        </p:grpSpPr>
        <p:sp>
          <p:nvSpPr>
            <p:cNvPr id="7" name="Text Box 3"/>
            <p:cNvSpPr txBox="1">
              <a:spLocks noChangeArrowheads="1"/>
            </p:cNvSpPr>
            <p:nvPr/>
          </p:nvSpPr>
          <p:spPr bwMode="auto">
            <a:xfrm>
              <a:off x="9930096" y="693019"/>
              <a:ext cx="1481138" cy="593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775F5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4400" b="0" i="0" u="none" strike="noStrike" cap="none" normalizeH="0" baseline="0" dirty="0" smtClean="0">
                  <a:ln>
                    <a:noFill/>
                  </a:ln>
                  <a:solidFill>
                    <a:schemeClr val="accent5"/>
                  </a:solidFill>
                  <a:effectLst/>
                  <a:latin typeface="Arial Black" panose="020B0A04020102020204" pitchFamily="34" charset="0"/>
                </a:rPr>
                <a:t>RMP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" name="Text Box 4"/>
            <p:cNvSpPr txBox="1">
              <a:spLocks noChangeArrowheads="1"/>
            </p:cNvSpPr>
            <p:nvPr/>
          </p:nvSpPr>
          <p:spPr bwMode="auto">
            <a:xfrm>
              <a:off x="9764996" y="1124833"/>
              <a:ext cx="1811338" cy="4175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775F5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0" tIns="101600" rIns="0" bIns="1270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1400" b="0" i="1" u="none" strike="noStrike" cap="none" normalizeH="0" baseline="0" dirty="0" smtClean="0">
                  <a:ln>
                    <a:noFill/>
                  </a:ln>
                  <a:solidFill>
                    <a:schemeClr val="accent5"/>
                  </a:solidFill>
                  <a:effectLst/>
                  <a:latin typeface="Calibri" panose="020F0502020204030204" pitchFamily="34" charset="0"/>
                </a:rPr>
                <a:t>RINGLAND MEDICAL PRACTICE</a:t>
              </a:r>
              <a:endPara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941639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49062" y="1009023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Ringland Medical Practice</a:t>
            </a:r>
            <a:br>
              <a:rPr lang="en-GB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en-GB" dirty="0">
                <a:solidFill>
                  <a:schemeClr val="tx1"/>
                </a:solidFill>
                <a:latin typeface="Arial Narrow" panose="020B0606020202030204" pitchFamily="34" charset="0"/>
              </a:rPr>
              <a:t>New Opening Time </a:t>
            </a:r>
            <a:r>
              <a:rPr lang="en-GB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For Our Appointment </a:t>
            </a:r>
            <a:r>
              <a:rPr lang="en-GB" dirty="0">
                <a:solidFill>
                  <a:schemeClr val="tx1"/>
                </a:solidFill>
                <a:latin typeface="Arial Narrow" panose="020B0606020202030204" pitchFamily="34" charset="0"/>
              </a:rPr>
              <a:t>Line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1412747" y="2616447"/>
            <a:ext cx="9523235" cy="33101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5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note </a:t>
            </a:r>
            <a:r>
              <a:rPr lang="en-GB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GB" sz="5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hat </a:t>
            </a:r>
            <a:r>
              <a:rPr lang="en-GB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GB" sz="5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rom </a:t>
            </a:r>
            <a:r>
              <a:rPr lang="en-GB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June 1</a:t>
            </a:r>
            <a:r>
              <a:rPr lang="en-GB" sz="5400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GB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5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</a:t>
            </a:r>
            <a:r>
              <a:rPr lang="en-GB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GB" sz="5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ppointment </a:t>
            </a:r>
            <a:r>
              <a:rPr lang="en-GB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GB" sz="5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ine will Open at 8.30am </a:t>
            </a:r>
            <a:r>
              <a:rPr lang="en-GB" sz="5400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8am.</a:t>
            </a:r>
            <a:endParaRPr lang="en-GB" sz="5400" u="sng" dirty="0" smtClean="0">
              <a:solidFill>
                <a:schemeClr val="tx1"/>
              </a:solidFill>
            </a:endParaRPr>
          </a:p>
          <a:p>
            <a:pPr lvl="1"/>
            <a:endParaRPr lang="en-GB" dirty="0"/>
          </a:p>
        </p:txBody>
      </p:sp>
      <p:grpSp>
        <p:nvGrpSpPr>
          <p:cNvPr id="10" name="Group 9"/>
          <p:cNvGrpSpPr/>
          <p:nvPr/>
        </p:nvGrpSpPr>
        <p:grpSpPr>
          <a:xfrm>
            <a:off x="9740912" y="693019"/>
            <a:ext cx="1811338" cy="1008673"/>
            <a:chOff x="9764996" y="693019"/>
            <a:chExt cx="1811338" cy="849327"/>
          </a:xfrm>
        </p:grpSpPr>
        <p:sp>
          <p:nvSpPr>
            <p:cNvPr id="7" name="Text Box 3"/>
            <p:cNvSpPr txBox="1">
              <a:spLocks noChangeArrowheads="1"/>
            </p:cNvSpPr>
            <p:nvPr/>
          </p:nvSpPr>
          <p:spPr bwMode="auto">
            <a:xfrm>
              <a:off x="9930096" y="693019"/>
              <a:ext cx="1481138" cy="593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775F5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4400" b="0" i="0" u="none" strike="noStrike" cap="none" normalizeH="0" baseline="0" dirty="0" smtClean="0">
                  <a:ln>
                    <a:noFill/>
                  </a:ln>
                  <a:solidFill>
                    <a:schemeClr val="accent5"/>
                  </a:solidFill>
                  <a:effectLst/>
                  <a:latin typeface="Arial Black" panose="020B0A04020102020204" pitchFamily="34" charset="0"/>
                </a:rPr>
                <a:t>RMP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" name="Text Box 4"/>
            <p:cNvSpPr txBox="1">
              <a:spLocks noChangeArrowheads="1"/>
            </p:cNvSpPr>
            <p:nvPr/>
          </p:nvSpPr>
          <p:spPr bwMode="auto">
            <a:xfrm>
              <a:off x="9764996" y="1124833"/>
              <a:ext cx="1811338" cy="4175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775F5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0" tIns="101600" rIns="0" bIns="1270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1400" b="0" i="1" u="none" strike="noStrike" cap="none" normalizeH="0" baseline="0" dirty="0" smtClean="0">
                  <a:ln>
                    <a:noFill/>
                  </a:ln>
                  <a:solidFill>
                    <a:schemeClr val="accent5"/>
                  </a:solidFill>
                  <a:effectLst/>
                  <a:latin typeface="Calibri" panose="020F0502020204030204" pitchFamily="34" charset="0"/>
                </a:rPr>
                <a:t>RINGLAND MEDICAL PRACTICE</a:t>
              </a:r>
              <a:endPara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57146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304</TotalTime>
  <Words>328</Words>
  <Application>Microsoft Office PowerPoint</Application>
  <PresentationFormat>Widescreen</PresentationFormat>
  <Paragraphs>36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Arial Black</vt:lpstr>
      <vt:lpstr>Arial Narrow</vt:lpstr>
      <vt:lpstr>Calibri</vt:lpstr>
      <vt:lpstr>Garamond</vt:lpstr>
      <vt:lpstr>Organic</vt:lpstr>
      <vt:lpstr>New Appointment System – June 1st</vt:lpstr>
      <vt:lpstr>New Telephone System – June 1st </vt:lpstr>
      <vt:lpstr>New Telephone System – June 1st </vt:lpstr>
      <vt:lpstr>New Time for the Appointment Line</vt:lpstr>
      <vt:lpstr>Ringland Medical Practice New Opening Time For Our Appointment Line </vt:lpstr>
    </vt:vector>
  </TitlesOfParts>
  <Company>NHS Wales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 are changing our appointment system</dc:title>
  <dc:creator>Phill Davies (Pengam Green - Four Elms Medical Centre)</dc:creator>
  <cp:lastModifiedBy>Phill Davies (Pengam Green - Four Elms Medical Centre)</cp:lastModifiedBy>
  <cp:revision>11</cp:revision>
  <dcterms:created xsi:type="dcterms:W3CDTF">2021-05-05T11:01:06Z</dcterms:created>
  <dcterms:modified xsi:type="dcterms:W3CDTF">2021-05-13T13:55:52Z</dcterms:modified>
</cp:coreProperties>
</file>